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558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F6C1-81A7-447C-AB5A-D4D6D0F4EB31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8C0A-167C-4256-9E4A-2C57893ED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1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F6C1-81A7-447C-AB5A-D4D6D0F4EB31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8C0A-167C-4256-9E4A-2C57893ED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8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F6C1-81A7-447C-AB5A-D4D6D0F4EB31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8C0A-167C-4256-9E4A-2C57893ED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7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F6C1-81A7-447C-AB5A-D4D6D0F4EB31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8C0A-167C-4256-9E4A-2C57893ED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2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F6C1-81A7-447C-AB5A-D4D6D0F4EB31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8C0A-167C-4256-9E4A-2C57893ED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6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F6C1-81A7-447C-AB5A-D4D6D0F4EB31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8C0A-167C-4256-9E4A-2C57893ED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8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F6C1-81A7-447C-AB5A-D4D6D0F4EB31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8C0A-167C-4256-9E4A-2C57893ED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F6C1-81A7-447C-AB5A-D4D6D0F4EB31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8C0A-167C-4256-9E4A-2C57893ED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8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F6C1-81A7-447C-AB5A-D4D6D0F4EB31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8C0A-167C-4256-9E4A-2C57893ED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1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F6C1-81A7-447C-AB5A-D4D6D0F4EB31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8C0A-167C-4256-9E4A-2C57893ED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4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CF6C1-81A7-447C-AB5A-D4D6D0F4EB31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8C0A-167C-4256-9E4A-2C57893ED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4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CF6C1-81A7-447C-AB5A-D4D6D0F4EB31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18C0A-167C-4256-9E4A-2C57893ED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0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505795"/>
              </p:ext>
            </p:extLst>
          </p:nvPr>
        </p:nvGraphicFramePr>
        <p:xfrm>
          <a:off x="228600" y="381000"/>
          <a:ext cx="6477000" cy="4018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3612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Monday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Tuesday 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Wednesday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Thursday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Friday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3</a:t>
                      </a: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11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12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13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14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Media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17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18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19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21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24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25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Media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26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27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28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31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7344"/>
            <a:ext cx="1866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loChalkTalk" panose="02000603000000000000" pitchFamily="2" charset="0"/>
                <a:ea typeface="HelloChalkTalk" panose="02000603000000000000" pitchFamily="2" charset="0"/>
              </a:rPr>
              <a:t>July 2017</a:t>
            </a:r>
            <a:endParaRPr lang="en-US" sz="2000" dirty="0">
              <a:latin typeface="HelloChalkTalk" panose="02000603000000000000" pitchFamily="2" charset="0"/>
              <a:ea typeface="HelloChalkTalk" panose="02000603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889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elloChalkTalk" panose="02000603000000000000" pitchFamily="2" charset="0"/>
                <a:ea typeface="HelloChalkTalk" panose="02000603000000000000" pitchFamily="2" charset="0"/>
              </a:rPr>
              <a:t> Specials Schedule</a:t>
            </a:r>
            <a:endParaRPr lang="en-US" sz="1200" dirty="0">
              <a:latin typeface="HelloChalkTalk" panose="02000603000000000000" pitchFamily="2" charset="0"/>
              <a:ea typeface="HelloChalkTalk" panose="02000603000000000000" pitchFamily="2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242063"/>
              </p:ext>
            </p:extLst>
          </p:nvPr>
        </p:nvGraphicFramePr>
        <p:xfrm>
          <a:off x="228600" y="5095240"/>
          <a:ext cx="6477000" cy="3582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41527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Monday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Tuesday 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Wednesday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Thursday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Friday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791793">
                <a:tc>
                  <a:txBody>
                    <a:bodyPr/>
                    <a:lstStyle/>
                    <a:p>
                      <a:pPr algn="r"/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Media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4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91793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7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8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9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11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91793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14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15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16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17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18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Early Release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91793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22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23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24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25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26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5900" y="470529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loChalkTalk" panose="02000603000000000000" pitchFamily="2" charset="0"/>
                <a:ea typeface="HelloChalkTalk" panose="02000603000000000000" pitchFamily="2" charset="0"/>
              </a:rPr>
              <a:t>August 2017</a:t>
            </a:r>
            <a:endParaRPr lang="en-US" sz="2000" dirty="0">
              <a:latin typeface="HelloChalkTalk" panose="02000603000000000000" pitchFamily="2" charset="0"/>
              <a:ea typeface="HelloChalkTalk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8225135"/>
            <a:ext cx="5105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Track Out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74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215779"/>
              </p:ext>
            </p:extLst>
          </p:nvPr>
        </p:nvGraphicFramePr>
        <p:xfrm>
          <a:off x="228600" y="476948"/>
          <a:ext cx="6477000" cy="4018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3612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Monday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Tuesday 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Wednesday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Thursday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Friday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4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5</a:t>
                      </a: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6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7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8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11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12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13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Media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14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15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18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19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  <a:endParaRPr lang="en-US" sz="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21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22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Media</a:t>
                      </a:r>
                    </a:p>
                    <a:p>
                      <a:pPr algn="r"/>
                      <a:r>
                        <a:rPr lang="en-US" sz="1000" dirty="0" smtClean="0">
                          <a:latin typeface="Century Gothic" panose="020B0502020202020204" pitchFamily="34" charset="0"/>
                        </a:rPr>
                        <a:t>Croc Mile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25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26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</a:p>
                    <a:p>
                      <a:pPr algn="r"/>
                      <a:r>
                        <a:rPr lang="en-US" sz="800" dirty="0" smtClean="0">
                          <a:latin typeface="Century Gothic" panose="020B0502020202020204" pitchFamily="34" charset="0"/>
                        </a:rPr>
                        <a:t>Learning Experience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27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28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29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Early Release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33290"/>
            <a:ext cx="2273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loChalkTalk" panose="02000603000000000000" pitchFamily="2" charset="0"/>
                <a:ea typeface="HelloChalkTalk" panose="02000603000000000000" pitchFamily="2" charset="0"/>
              </a:rPr>
              <a:t>September 2017</a:t>
            </a:r>
            <a:endParaRPr lang="en-US" sz="2000" dirty="0">
              <a:latin typeface="HelloChalkTalk" panose="02000603000000000000" pitchFamily="2" charset="0"/>
              <a:ea typeface="HelloChalkTalk" panose="02000603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889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elloChalkTalk" panose="02000603000000000000" pitchFamily="2" charset="0"/>
                <a:ea typeface="HelloChalkTalk" panose="02000603000000000000" pitchFamily="2" charset="0"/>
              </a:rPr>
              <a:t>Specials Schedule</a:t>
            </a:r>
            <a:endParaRPr lang="en-US" sz="1200" dirty="0">
              <a:latin typeface="HelloChalkTalk" panose="02000603000000000000" pitchFamily="2" charset="0"/>
              <a:ea typeface="HelloChalkTalk" panose="02000603000000000000" pitchFamily="2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99331"/>
              </p:ext>
            </p:extLst>
          </p:nvPr>
        </p:nvGraphicFramePr>
        <p:xfrm>
          <a:off x="228600" y="4953000"/>
          <a:ext cx="6477000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Monday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Tuesday 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Wednesday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Thursday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Friday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7264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4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Media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5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6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9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11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12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13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Media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16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17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18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19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Early</a:t>
                      </a:r>
                      <a:endParaRPr lang="en-US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Release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23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24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25</a:t>
                      </a:r>
                      <a:endParaRPr lang="en-US" sz="1050" dirty="0" smtClean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r>
                        <a:rPr lang="en-US" sz="1050" dirty="0" smtClean="0">
                          <a:latin typeface="Century Gothic" panose="020B0502020202020204" pitchFamily="34" charset="0"/>
                        </a:rPr>
                        <a:t>Durham Life</a:t>
                      </a:r>
                      <a:r>
                        <a:rPr lang="en-US" sz="1050" baseline="0" dirty="0" smtClean="0">
                          <a:latin typeface="Century Gothic" panose="020B0502020202020204" pitchFamily="34" charset="0"/>
                        </a:rPr>
                        <a:t> &amp; Science Field Trip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26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27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30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31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5900" y="45720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loChalkTalk" panose="02000603000000000000" pitchFamily="2" charset="0"/>
                <a:ea typeface="HelloChalkTalk" panose="02000603000000000000" pitchFamily="2" charset="0"/>
              </a:rPr>
              <a:t>October 2017</a:t>
            </a:r>
            <a:endParaRPr lang="en-US" sz="2000" dirty="0">
              <a:latin typeface="HelloChalkTalk" panose="02000603000000000000" pitchFamily="2" charset="0"/>
              <a:ea typeface="HelloChalkTalk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1172597"/>
            <a:ext cx="51054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entury Gothic" panose="020B0502020202020204" pitchFamily="34" charset="0"/>
              </a:rPr>
              <a:t>Track Out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9065" y="1891929"/>
            <a:ext cx="51054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entury Gothic" panose="020B0502020202020204" pitchFamily="34" charset="0"/>
              </a:rPr>
              <a:t>Track Out</a:t>
            </a:r>
            <a:endParaRPr lang="en-US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99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205995"/>
              </p:ext>
            </p:extLst>
          </p:nvPr>
        </p:nvGraphicFramePr>
        <p:xfrm>
          <a:off x="228600" y="463053"/>
          <a:ext cx="6477000" cy="4094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3305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Monday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Tuesday 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Wednesday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Thursday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Friday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669409"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Media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15741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6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7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  <a:endParaRPr lang="en-US" sz="7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8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9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No School</a:t>
                      </a:r>
                    </a:p>
                    <a:p>
                      <a:pPr algn="r"/>
                      <a:r>
                        <a:rPr lang="en-US" sz="1100" dirty="0" smtClean="0">
                          <a:latin typeface="Century Gothic" panose="020B0502020202020204" pitchFamily="34" charset="0"/>
                        </a:rPr>
                        <a:t>Begin Track Out</a:t>
                      </a:r>
                      <a:endParaRPr lang="en-US" sz="105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13</a:t>
                      </a:r>
                    </a:p>
                    <a:p>
                      <a:pPr algn="r"/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14</a:t>
                      </a: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15</a:t>
                      </a: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16</a:t>
                      </a: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17</a:t>
                      </a:r>
                    </a:p>
                    <a:p>
                      <a:pPr algn="r"/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77779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20</a:t>
                      </a: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21</a:t>
                      </a:r>
                    </a:p>
                    <a:p>
                      <a:pPr algn="r"/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22</a:t>
                      </a: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23</a:t>
                      </a: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24</a:t>
                      </a: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824038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27</a:t>
                      </a: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28</a:t>
                      </a: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29</a:t>
                      </a:r>
                    </a:p>
                    <a:p>
                      <a:pPr algn="r"/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30</a:t>
                      </a: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7090"/>
            <a:ext cx="2273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loChalkTalk" panose="02000603000000000000" pitchFamily="2" charset="0"/>
                <a:ea typeface="HelloChalkTalk" panose="02000603000000000000" pitchFamily="2" charset="0"/>
              </a:rPr>
              <a:t>November 2017</a:t>
            </a:r>
            <a:endParaRPr lang="en-US" sz="2000" dirty="0">
              <a:latin typeface="HelloChalkTalk" panose="02000603000000000000" pitchFamily="2" charset="0"/>
              <a:ea typeface="HelloChalkTalk" panose="02000603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489758"/>
              </p:ext>
            </p:extLst>
          </p:nvPr>
        </p:nvGraphicFramePr>
        <p:xfrm>
          <a:off x="228600" y="5247640"/>
          <a:ext cx="6477000" cy="3561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Monday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Tuesday 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Wednesday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Thursday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Friday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7264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4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5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6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7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8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80772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11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12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13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14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15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Media</a:t>
                      </a:r>
                      <a:endParaRPr lang="en-US" sz="11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6708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18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19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21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Early Release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22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878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25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26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27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28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29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5900" y="47244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loChalkTalk" panose="02000603000000000000" pitchFamily="2" charset="0"/>
                <a:ea typeface="HelloChalkTalk" panose="02000603000000000000" pitchFamily="2" charset="0"/>
              </a:rPr>
              <a:t>December 2017</a:t>
            </a:r>
            <a:endParaRPr lang="en-US" sz="2000" dirty="0">
              <a:latin typeface="HelloChalkTalk" panose="02000603000000000000" pitchFamily="2" charset="0"/>
              <a:ea typeface="HelloChalkTalk" panose="02000603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552580"/>
            <a:ext cx="51054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entury Gothic" panose="020B0502020202020204" pitchFamily="34" charset="0"/>
              </a:rPr>
              <a:t>Track Out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8382000"/>
            <a:ext cx="51054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entury Gothic" panose="020B0502020202020204" pitchFamily="34" charset="0"/>
              </a:rPr>
              <a:t>Winter Break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3333690"/>
            <a:ext cx="51054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entury Gothic" panose="020B0502020202020204" pitchFamily="34" charset="0"/>
              </a:rPr>
              <a:t>Track Out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4171890"/>
            <a:ext cx="51054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entury Gothic" panose="020B0502020202020204" pitchFamily="34" charset="0"/>
              </a:rPr>
              <a:t>Track Out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7477780"/>
            <a:ext cx="8382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entury Gothic" panose="020B0502020202020204" pitchFamily="34" charset="0"/>
              </a:rPr>
              <a:t>Winter Break</a:t>
            </a:r>
            <a:endParaRPr lang="en-US" sz="1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667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995569"/>
              </p:ext>
            </p:extLst>
          </p:nvPr>
        </p:nvGraphicFramePr>
        <p:xfrm>
          <a:off x="228600" y="463053"/>
          <a:ext cx="6477000" cy="3924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3305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Monday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Tuesday 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Wednesday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Thursday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Friday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6694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4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5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Technology</a:t>
                      </a:r>
                    </a:p>
                  </a:txBody>
                  <a:tcPr/>
                </a:tc>
              </a:tr>
              <a:tr h="715741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8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9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11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12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15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No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School </a:t>
                      </a:r>
                    </a:p>
                    <a:p>
                      <a:pPr algn="r"/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MLK Holiday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16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17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Technology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18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19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15741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22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23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24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25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26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Technology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15741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29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30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31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7090"/>
            <a:ext cx="2273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loChalkTalk" panose="02000603000000000000" pitchFamily="2" charset="0"/>
                <a:ea typeface="HelloChalkTalk" panose="02000603000000000000" pitchFamily="2" charset="0"/>
              </a:rPr>
              <a:t>January 2018</a:t>
            </a:r>
            <a:endParaRPr lang="en-US" sz="2000" dirty="0">
              <a:latin typeface="HelloChalkTalk" panose="02000603000000000000" pitchFamily="2" charset="0"/>
              <a:ea typeface="HelloChalkTalk" panose="02000603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17414"/>
              </p:ext>
            </p:extLst>
          </p:nvPr>
        </p:nvGraphicFramePr>
        <p:xfrm>
          <a:off x="228600" y="4876800"/>
          <a:ext cx="6477000" cy="4119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Monday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Tuesday 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Wednesday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Thursday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Friday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726440"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5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6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Technology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7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8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  <a:endParaRPr lang="en-US" sz="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9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Early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Release</a:t>
                      </a:r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12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13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14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16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9248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19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20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21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22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26</a:t>
                      </a: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27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28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5900" y="44958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loChalkTalk" panose="02000603000000000000" pitchFamily="2" charset="0"/>
                <a:ea typeface="HelloChalkTalk" panose="02000603000000000000" pitchFamily="2" charset="0"/>
              </a:rPr>
              <a:t>February 2018</a:t>
            </a:r>
            <a:endParaRPr lang="en-US" sz="2000" dirty="0">
              <a:latin typeface="HelloChalkTalk" panose="02000603000000000000" pitchFamily="2" charset="0"/>
              <a:ea typeface="HelloChalkTalk" panose="02000603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4278" y="8592503"/>
            <a:ext cx="51054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entury Gothic" panose="020B0502020202020204" pitchFamily="34" charset="0"/>
              </a:rPr>
              <a:t>Track Out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4278" y="7810620"/>
            <a:ext cx="51054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entury Gothic" panose="020B0502020202020204" pitchFamily="34" charset="0"/>
              </a:rPr>
              <a:t>Track Out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7029510"/>
            <a:ext cx="51054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entury Gothic" panose="020B0502020202020204" pitchFamily="34" charset="0"/>
              </a:rPr>
              <a:t>Track Out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109246"/>
            <a:ext cx="14478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entury Gothic" panose="020B0502020202020204" pitchFamily="34" charset="0"/>
              </a:rPr>
              <a:t>Winter Break</a:t>
            </a:r>
            <a:endParaRPr lang="en-US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341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431338"/>
              </p:ext>
            </p:extLst>
          </p:nvPr>
        </p:nvGraphicFramePr>
        <p:xfrm>
          <a:off x="228600" y="463053"/>
          <a:ext cx="6477000" cy="3956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3305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Monday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Tuesday 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Wednesday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Thursday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Friday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669409"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15741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5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6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7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8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Technology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9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12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13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14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15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16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15741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19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</a:p>
                    <a:p>
                      <a:pPr algn="r"/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21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22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23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15741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26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27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28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Technology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29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Early</a:t>
                      </a:r>
                      <a:r>
                        <a:rPr lang="en-US" sz="1400" baseline="0" dirty="0" smtClean="0">
                          <a:latin typeface="Century Gothic" panose="020B0502020202020204" pitchFamily="34" charset="0"/>
                        </a:rPr>
                        <a:t> Release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30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No School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Holiday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7090"/>
            <a:ext cx="2273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loChalkTalk" panose="02000603000000000000" pitchFamily="2" charset="0"/>
                <a:ea typeface="HelloChalkTalk" panose="02000603000000000000" pitchFamily="2" charset="0"/>
              </a:rPr>
              <a:t>March 2018</a:t>
            </a:r>
            <a:endParaRPr lang="en-US" sz="2000" dirty="0">
              <a:latin typeface="HelloChalkTalk" panose="02000603000000000000" pitchFamily="2" charset="0"/>
              <a:ea typeface="HelloChalkTalk" panose="02000603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487561"/>
              </p:ext>
            </p:extLst>
          </p:nvPr>
        </p:nvGraphicFramePr>
        <p:xfrm>
          <a:off x="228600" y="4876800"/>
          <a:ext cx="6477000" cy="402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Monday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Tuesday 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Wednesday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Thursday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Friday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7264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4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5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6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9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Technology</a:t>
                      </a: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11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12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13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  <a:endParaRPr lang="en-US" sz="11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16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17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18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19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Technology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23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24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25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26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27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30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Technology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5900" y="44958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loChalkTalk" panose="02000603000000000000" pitchFamily="2" charset="0"/>
                <a:ea typeface="HelloChalkTalk" panose="02000603000000000000" pitchFamily="2" charset="0"/>
              </a:rPr>
              <a:t>April 2018</a:t>
            </a:r>
            <a:endParaRPr lang="en-US" sz="2000" dirty="0">
              <a:latin typeface="HelloChalkTalk" panose="02000603000000000000" pitchFamily="2" charset="0"/>
              <a:ea typeface="HelloChalkTalk" panose="02000603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1053332"/>
            <a:ext cx="51054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entury Gothic" panose="020B0502020202020204" pitchFamily="34" charset="0"/>
              </a:rPr>
              <a:t>Track Out</a:t>
            </a:r>
            <a:endParaRPr lang="en-US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318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742005"/>
              </p:ext>
            </p:extLst>
          </p:nvPr>
        </p:nvGraphicFramePr>
        <p:xfrm>
          <a:off x="228600" y="463053"/>
          <a:ext cx="6477000" cy="3924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3305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Monday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Tuesday 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Wednesday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Thursday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Friday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669409"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3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4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15741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7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8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9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Technology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11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15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16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17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18</a:t>
                      </a:r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15741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21</a:t>
                      </a: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22</a:t>
                      </a:r>
                    </a:p>
                    <a:p>
                      <a:pPr algn="r"/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23</a:t>
                      </a: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24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/>
                </a:tc>
              </a:tr>
              <a:tr h="715741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28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31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7090"/>
            <a:ext cx="2273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loChalkTalk" panose="02000603000000000000" pitchFamily="2" charset="0"/>
                <a:ea typeface="HelloChalkTalk" panose="02000603000000000000" pitchFamily="2" charset="0"/>
              </a:rPr>
              <a:t>May 2018</a:t>
            </a:r>
            <a:endParaRPr lang="en-US" sz="2000" dirty="0">
              <a:latin typeface="HelloChalkTalk" panose="02000603000000000000" pitchFamily="2" charset="0"/>
              <a:ea typeface="HelloChalkTalk" panose="02000603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178387"/>
              </p:ext>
            </p:extLst>
          </p:nvPr>
        </p:nvGraphicFramePr>
        <p:xfrm>
          <a:off x="228600" y="4876800"/>
          <a:ext cx="6477000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Monday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Tuesday 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Wednesday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Thursday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Friday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726440">
                <a:tc>
                  <a:txBody>
                    <a:bodyPr/>
                    <a:lstStyle/>
                    <a:p>
                      <a:pPr algn="r"/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4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5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6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7</a:t>
                      </a: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8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1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11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12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13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Technology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14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15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18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19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</a:p>
                    <a:p>
                      <a:pPr algn="r"/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21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Engineering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22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Technology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25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Music</a:t>
                      </a:r>
                    </a:p>
                    <a:p>
                      <a:pPr algn="r"/>
                      <a:endParaRPr lang="en-US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26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Art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27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PE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28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Guidance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29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Century Gothic" panose="020B0502020202020204" pitchFamily="34" charset="0"/>
                        </a:rPr>
                        <a:t>Enrichment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5900" y="44958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loChalkTalk" panose="02000603000000000000" pitchFamily="2" charset="0"/>
                <a:ea typeface="HelloChalkTalk" panose="02000603000000000000" pitchFamily="2" charset="0"/>
              </a:rPr>
              <a:t>June 2018</a:t>
            </a:r>
            <a:endParaRPr lang="en-US" sz="2000" dirty="0">
              <a:latin typeface="HelloChalkTalk" panose="02000603000000000000" pitchFamily="2" charset="0"/>
              <a:ea typeface="HelloChalkTalk" panose="02000603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2514600"/>
            <a:ext cx="51054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Century Gothic" panose="020B0502020202020204" pitchFamily="34" charset="0"/>
              </a:rPr>
              <a:t>Track Out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3250996"/>
            <a:ext cx="51054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Century Gothic" panose="020B0502020202020204" pitchFamily="34" charset="0"/>
              </a:rPr>
              <a:t>Track Out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4005891"/>
            <a:ext cx="51054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Century Gothic" panose="020B0502020202020204" pitchFamily="34" charset="0"/>
              </a:rPr>
              <a:t>Track Out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5562600"/>
            <a:ext cx="51054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Century Gothic" panose="020B0502020202020204" pitchFamily="34" charset="0"/>
              </a:rPr>
              <a:t>Track Out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1771590"/>
            <a:ext cx="1295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Track Out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6297870"/>
            <a:ext cx="41148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entury Gothic" panose="020B0502020202020204" pitchFamily="34" charset="0"/>
              </a:rPr>
              <a:t>Track Out</a:t>
            </a:r>
            <a:endParaRPr lang="en-US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620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12891</TotalTime>
  <Words>590</Words>
  <Application>Microsoft Office PowerPoint</Application>
  <PresentationFormat>On-screen Show (4:3)</PresentationFormat>
  <Paragraphs>538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HelloChalkTalk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tbutker</dc:creator>
  <cp:lastModifiedBy>Lauren Knapp</cp:lastModifiedBy>
  <cp:revision>84</cp:revision>
  <cp:lastPrinted>2016-07-06T18:57:04Z</cp:lastPrinted>
  <dcterms:created xsi:type="dcterms:W3CDTF">2014-08-15T12:50:04Z</dcterms:created>
  <dcterms:modified xsi:type="dcterms:W3CDTF">2017-12-01T17:34:36Z</dcterms:modified>
</cp:coreProperties>
</file>